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267aae24e_0_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267aae24e_0_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267aae24e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267aae24e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267aae24e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267aae24e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267aae24e_0_5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267aae24e_0_5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267aae24e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267aae24e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267aae24e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267aae24e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267aae24e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267aae24e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267aae24e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267aae24e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267aae24e_0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267aae24e_0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267aae24e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267aae24e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Cengiz Imga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821262" cy="4838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9212"/>
            <a:ext cx="9144000" cy="498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275" y="0"/>
            <a:ext cx="724347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1028913" y="163600"/>
            <a:ext cx="3750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3420388" y="235275"/>
            <a:ext cx="4932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B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5786538" y="235275"/>
            <a:ext cx="4932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C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675" y="515475"/>
            <a:ext cx="1769500" cy="4558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3275" y="584925"/>
            <a:ext cx="1959750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6956975" y="760825"/>
            <a:ext cx="22053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States in  the same group are in the same region?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yes , so there is a relation btwn region and participation. Then it can be inferred that demography (economy, GDP, culture, education level, encourage education programs like scholarship institutions ) is the main indicator.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7125" y="584925"/>
            <a:ext cx="1959750" cy="2097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70273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6699800" y="637000"/>
            <a:ext cx="22053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265899" cy="49911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/>
          <p:nvPr/>
        </p:nvSpPr>
        <p:spPr>
          <a:xfrm>
            <a:off x="2336958" y="1160950"/>
            <a:ext cx="3414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4506388" y="2431650"/>
            <a:ext cx="4932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B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6586188" y="1633825"/>
            <a:ext cx="4932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C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15475"/>
            <a:ext cx="2128025" cy="441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2825" y="515475"/>
            <a:ext cx="2468325" cy="447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9550" y="645475"/>
            <a:ext cx="1847203" cy="24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1028913" y="163600"/>
            <a:ext cx="3750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3420388" y="235275"/>
            <a:ext cx="4932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B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5786538" y="235275"/>
            <a:ext cx="4932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C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28448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14851" cy="3601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375" y="152400"/>
            <a:ext cx="4255626" cy="3601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656162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/>
        </p:nvSpPr>
        <p:spPr>
          <a:xfrm>
            <a:off x="6714025" y="435850"/>
            <a:ext cx="22053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 of the red</a:t>
            </a:r>
            <a:r>
              <a:rPr lang="en">
                <a:solidFill>
                  <a:srgbClr val="FF0000"/>
                </a:solidFill>
              </a:rPr>
              <a:t>&gt;</a:t>
            </a:r>
            <a:r>
              <a:rPr lang="en"/>
              <a:t>green is 21: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of them is at East Coast region----- ???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of the green</a:t>
            </a:r>
            <a:r>
              <a:rPr lang="en">
                <a:solidFill>
                  <a:srgbClr val="00FF00"/>
                </a:solidFill>
              </a:rPr>
              <a:t>&gt;</a:t>
            </a:r>
            <a:r>
              <a:rPr lang="en">
                <a:solidFill>
                  <a:schemeClr val="dk1"/>
                </a:solidFill>
              </a:rPr>
              <a:t>red is 26: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All of them are spread out to whole country but East Coast.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